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69"/>
  </p:notesMasterIdLst>
  <p:handoutMasterIdLst>
    <p:handoutMasterId r:id="rId70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10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3832249"/>
            <a:ext cx="4666167" cy="103692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/>
                </a:solidFill>
              </a:rPr>
              <a:t>컬러 영상 처리</a:t>
            </a:r>
            <a:endParaRPr lang="en-US" altLang="ko-KR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86111" cy="406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43089"/>
            <a:ext cx="8117054" cy="329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가독성을 위해서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j)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 픽셀 값을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참조한 후에 반전하였지만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다음과 같이 간략하게 바꿔 쓸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B, G, 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성분의 반전을 각각 따로 처리하지 않고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지원하는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이용하여 한꺼번에 반전을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2" y="2668635"/>
            <a:ext cx="7185915" cy="1451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반전된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검은색 나비 날개 부분이 반전되어 흰색으로 변경된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배경의 녹색 나뭇잎 영역은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B, G, 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채널이 각각 반전되어 결과 영상에서는 보라색으로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10-1 </a:t>
            </a:r>
            <a:r>
              <a:rPr lang="ko-KR" altLang="en-US" sz="1600" b="1" dirty="0" smtClean="0"/>
              <a:t>컬러 영상의 반전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486607"/>
            <a:ext cx="7303871" cy="282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세 가지 색 성분의 조합으로 색을 표현하는 방식을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(color model)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(color space)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표현이라고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 처리에서는 보통 색상 구분이 용이한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HSV, HSL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휘도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성분이 구분되어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YUV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색 공간을 사용하는 것이 유리함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순서로 색상이 저장된 컬러 영상의 색 공간을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다른 색 공간으로 변환하는 인터페이스를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영상의 색 공간을 다른 색 공간으로 변환할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176374"/>
            <a:ext cx="8002130" cy="1771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변환 코드 외에도 훨씬 많은 색 공간 변환을 지원함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10-1 </a:t>
            </a:r>
            <a:r>
              <a:rPr lang="ko-KR" altLang="en-US" sz="1600" b="1" dirty="0" smtClean="0"/>
              <a:t>주요 색 공간 변환 코드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564895"/>
            <a:ext cx="8233015" cy="239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10-1 </a:t>
            </a:r>
            <a:r>
              <a:rPr lang="ko-KR" altLang="en-US" sz="1600" b="1" dirty="0" smtClean="0"/>
              <a:t>주요 색 공간 변환 코드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19253"/>
            <a:ext cx="8275878" cy="2840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BGR2GRAY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GRAY2BGR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BGR2GRAY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변환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변환할 때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변환하는 주된 이유는 연산 속도와 메모리 사용량을 줄이기 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기본적으로 컬러 영상은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많은 메모리를 필요로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채널에 대해 연산을 수행해야 하기 때문에 더 많은 연산 시간이 필요하게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색상 정보의 활용도가 그리 높지 않은 경우에는 입력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변환하여 처리하는 것이 효율적임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BGR2GRAY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GRAY2BGR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변환할 때에는 다음 공식을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공식에서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R, G, 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픽셀의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성분의 값을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해당 픽셀의 그레이스케일 성분 크기를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BGR2GRAY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변환 코드에 의해 만들어지는 결과영상은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설정됨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GRAY2BGR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변환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영상으로 변환할 때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결과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결정되고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픽셀의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B, G, 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값은 다음과 같이 결정됨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위에 색깔이 있는 선 또는 글씨를 나타내기 위해 미리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영상으로 변환함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영상에는 색깔 있는 선 또는 글씨를 출력할 수 없기 때문임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93585"/>
            <a:ext cx="3105659" cy="31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696354"/>
            <a:ext cx="1513777" cy="3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10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컬러 영상 처리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컬러 영상 다루기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컬러 영상 처리 기법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BGR2HSV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HSV2BGR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모델은 색상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(hue),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(saturation),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(value)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색을 표현하는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색상은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녹색과 같은 색의 종류를 의미합니다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채도는 색의 순도를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빨간색에 대하여 채도가 높으면 맑은 선홍색이고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채도가 낮으면 탁한 빨간색으로 보이게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명도는 빛의 세기를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명도가 높으면 밝고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명도가 낮으면 어둡게 느껴짐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모형에서 색상은 원뿔을 가로로 잘랐을 때 나타나는 원형에서 각도로 정의됨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해당할 때 빨간색을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각도가 증가할수록 노란색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하늘색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보라색을 거쳐 각도가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360°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가까워지면 다시 빨간색으로 표현됨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채도는 원뿔을 가로로 잘랐을 때 나타나는 원 모양의 중심에서 최솟값을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갖음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원의 중심에서 방사형으로 멀어지는 방향으로 값이 증가함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명도는 원뿔 아래쪽 꼭지점에서 최솟값을 갖고 원뿔의 축을 따라 올라가면서 증가함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BGR2HSV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HSV2BGR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10-2 </a:t>
            </a:r>
            <a:r>
              <a:rPr lang="ko-KR" altLang="en-US" sz="1600" b="1" dirty="0" smtClean="0"/>
              <a:t>원뿔 모양의 </a:t>
            </a:r>
            <a:r>
              <a:rPr lang="en-US" altLang="ko-KR" sz="1600" b="1" dirty="0" smtClean="0"/>
              <a:t>HSV </a:t>
            </a:r>
            <a:r>
              <a:rPr lang="ko-KR" altLang="en-US" sz="1600" b="1" dirty="0" smtClean="0"/>
              <a:t>색 공간 모형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392074"/>
            <a:ext cx="43942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BGR2HSV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HSV2BGR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BGR2HSV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변환 코드를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 변환할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정수로 표현되고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정수로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값은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360°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각도로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이상의 정수를 표현할 수 없기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각도를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나눈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성분으로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입력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값으로 정규화된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360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실수로 표현되고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표현됨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BGR2YCrCb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YCrCb2BGR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성분은 밝기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휘도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(luminance)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성분은 색상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색차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(chrominance)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성분을 계산하는 공식은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공식과 완전히 같음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성분은 밝기에 대한 정보는 포함하지 않으며 오직 색상에 대한 정보만을 가지고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공간은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정보와 색상 정보로 분리하여 처리할 때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BGR2YCrCb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 변환 코드를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 변환할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Y, Cr,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성분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값으로 표현됨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입력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값으로 정규화된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행렬이라면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Y, Cr,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성분 값도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표현됨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BGR2YCrCb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YCrCb2BGR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값만을 이용하여 색 종류를 구분할 수 있지만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함께 조합하여 색을 구분할 수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10-3 </a:t>
            </a:r>
            <a:r>
              <a:rPr lang="en-US" altLang="ko-KR" sz="1600" b="1" dirty="0" err="1" smtClean="0"/>
              <a:t>CrCb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색 분포</a:t>
            </a:r>
            <a:r>
              <a:rPr lang="en-US" altLang="ko-KR" sz="1600" b="1" dirty="0" smtClean="0"/>
              <a:t>(Y=128)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795323"/>
            <a:ext cx="35814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BGR2YCrCb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YCrCb2BGR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color_grayscale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 형식으로 불러온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변환하여 화면에 나타냄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449681"/>
            <a:ext cx="8191449" cy="363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BGR2YCrCb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YCrCb2BGR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36" y="1816004"/>
            <a:ext cx="8016875" cy="21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129" y="4005070"/>
            <a:ext cx="7960182" cy="966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 공간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BGR2YCrCb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YCrCb2BGR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그레이스케일 형식으로 변경된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생성한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("butterfly.jpg", IMREAD_GRAYSCALE)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이용하여 나비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형식으로 불러오는 것과 완전히 같음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10-4 </a:t>
            </a:r>
            <a:r>
              <a:rPr lang="ko-KR" altLang="en-US" sz="1600" b="1" dirty="0" smtClean="0"/>
              <a:t>컬러 영상을 </a:t>
            </a:r>
            <a:r>
              <a:rPr lang="ko-KR" altLang="en-US" sz="1600" b="1" dirty="0" err="1" smtClean="0"/>
              <a:t>그레이스케일</a:t>
            </a:r>
            <a:r>
              <a:rPr lang="ko-KR" altLang="en-US" sz="1600" b="1" dirty="0" smtClean="0"/>
              <a:t> 영상으로 변환하기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486607"/>
            <a:ext cx="7118133" cy="276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함수로부터 생성된 컬러 영상은 하나의 픽셀이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색상 정보를 가지고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컬러 영상은 보통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세 개의 채널을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다루다 보면 빨간색 성분만을 이용하거나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공간으로 변환한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성분만을 이용하는 경우가 종종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세 개로 분리해서 다루는 것이 효율적임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다채널 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행렬 여러 개로 변환할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split()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161646"/>
            <a:ext cx="7987386" cy="1752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10.1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컬러 영상 다루기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split()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행렬 여러 개를 합쳐서 다채널 행렬 하나를 생성하려면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merge()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392074"/>
            <a:ext cx="7944523" cy="176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color_split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candies.png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형식으로 불러온 후 각 채널을 분리함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분리된 각 채널은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화면에 나타낼 수 있음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083358"/>
            <a:ext cx="8073111" cy="282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8999" y="1873611"/>
            <a:ext cx="8145919" cy="349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5387638"/>
            <a:ext cx="8033903" cy="980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candies.png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B_plane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파란색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G_plane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녹색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R_plane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빨간색 채널을 나타내는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파란색 초콜릿 영역은 파란색 성분 값이 크기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B_plane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밝은 흰색으로 표시됨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노란색 캔디 영역은 빨간색과 녹색 성분 값이 크기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R_plane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G_plane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밝게 표현됨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B_plane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영상에서는 어두운 검은색으로 표현되는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10-5 BGR </a:t>
            </a:r>
            <a:r>
              <a:rPr lang="ko-KR" altLang="en-US" sz="1600" b="1" dirty="0" smtClean="0"/>
              <a:t>컬러 영상의 채널 나누기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76860"/>
            <a:ext cx="8218728" cy="3247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채널 나누기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10-5 BGR </a:t>
            </a:r>
            <a:r>
              <a:rPr lang="ko-KR" altLang="en-US" sz="1600" b="1" dirty="0" smtClean="0"/>
              <a:t>컬러 영상의 채널 나누기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75408" cy="329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10.2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컬러 영상 처리 기법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통해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 할 수 있지만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영상만 입력으로 받을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영상에 대해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조합하여 직접 구현해야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R, G,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채널로 나누고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채널별로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수행한 후 다시 채널을 합치는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방식은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R, G,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채널마다 서로 다른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함수를 사용하게 됨으로써 원본 영상과 다른 색상의 결과 영상이 만들어지는 단점이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10-6 RGB </a:t>
            </a:r>
            <a:r>
              <a:rPr lang="ko-KR" altLang="en-US" sz="1600" b="1" dirty="0" smtClean="0"/>
              <a:t>각 채널에 히스토그램 </a:t>
            </a:r>
            <a:r>
              <a:rPr lang="ko-KR" altLang="en-US" sz="1600" b="1" dirty="0" err="1" smtClean="0"/>
              <a:t>평활화</a:t>
            </a:r>
            <a:r>
              <a:rPr lang="ko-KR" altLang="en-US" sz="1600" b="1" dirty="0" smtClean="0"/>
              <a:t> 수행하기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334467"/>
            <a:ext cx="7046913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10-7(a)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테스트로 사용한 입력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pepper.bmp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영상은 전체적으로 녹색 성분이 많이 포함되어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R, G,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색상 채널에 대해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채널을 합쳐서 만든 결과 영상이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10-7(b)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상대적으로 적었던 파란색 성분이 강해지면서 원본 영상의 색감과 완전히 다른 결과 영상이 만들어짐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65942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10-7 RGB </a:t>
            </a:r>
            <a:r>
              <a:rPr lang="ko-KR" altLang="en-US" sz="1600" b="1" dirty="0" smtClean="0"/>
              <a:t>각 채널에 히스토그램 </a:t>
            </a:r>
            <a:r>
              <a:rPr lang="ko-KR" altLang="en-US" sz="1600" b="1" dirty="0" err="1" smtClean="0"/>
              <a:t>평활화</a:t>
            </a:r>
            <a:r>
              <a:rPr lang="ko-KR" altLang="en-US" sz="1600" b="1" dirty="0" smtClean="0"/>
              <a:t> 수행하기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993885"/>
            <a:ext cx="468630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 파일을 불러와서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IMREAD_COLOR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설정하면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형식으로 불러옴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나비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형식으로 불러오려면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컬러 영상은 흔히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부르는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성분의 조합으로 픽셀 값을 표현함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컬러 영상은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순서가 아니라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순서로 픽셀 값을 표현함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형식으로 불러오면 각 픽셀의 색상 값이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순서로 저장된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생성됨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371393"/>
            <a:ext cx="50419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영상의 색감은 변경하지 않고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높이려면 영상의 밝기 정보만을 사용해야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컬러 영상에 대하여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수행하려면 입력 영상을 밝기 정보와 색상 정보로 분리함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밝기 정보에 대해서만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공간을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공간으로 변환하여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성분에 대해서만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성분은 변경하지 않고 그대로 유지함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변경된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채널을 다시 합치면 컬러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방식의 컬러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그림으로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채널의 색상 정보는 전혀 변경하지 않으므로 입력 영상의 색감이 그대로 유지되고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오직 밝기 성분에 대해서만 명암비가 증가하게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10-8 </a:t>
            </a:r>
            <a:r>
              <a:rPr lang="ko-KR" altLang="en-US" sz="1600" b="1" dirty="0" smtClean="0"/>
              <a:t>컬러 히스토그램 </a:t>
            </a:r>
            <a:r>
              <a:rPr lang="ko-KR" altLang="en-US" sz="1600" b="1" dirty="0" err="1" smtClean="0"/>
              <a:t>평활화</a:t>
            </a:r>
            <a:r>
              <a:rPr lang="ko-KR" altLang="en-US" sz="1600" b="1" dirty="0" smtClean="0"/>
              <a:t>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256179"/>
            <a:ext cx="7034213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coloreq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pepper.bmp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대하여 컬러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수행하고 그 결과를 화면에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392074"/>
            <a:ext cx="7945437" cy="4263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149102" cy="411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56330"/>
            <a:ext cx="8126856" cy="4510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처리 기법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pepper.bmp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컬러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적용된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영상의 색감은 그대로 유지한 채 명암비가 높아진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10-9 </a:t>
            </a:r>
            <a:r>
              <a:rPr lang="ko-KR" altLang="en-US" sz="1600" b="1" dirty="0" smtClean="0"/>
              <a:t>컬러 영상의 히스토그램 </a:t>
            </a:r>
            <a:r>
              <a:rPr lang="ko-KR" altLang="en-US" sz="1600" b="1" dirty="0" err="1" smtClean="0"/>
              <a:t>평활화</a:t>
            </a:r>
            <a:r>
              <a:rPr lang="ko-KR" altLang="en-US" sz="1600" b="1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140965"/>
            <a:ext cx="6532803" cy="338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다루는 응용에서 자주 요구되는 기법은 특정 색상 영역을 추출하는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입력 영상에서 빨간색 픽셀을 모두 찾아내면 빨간색 객체의 위치와 크기를 알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영상에서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등의 대표적인 색상 영역을 구분할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공간보다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색상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정보가 따로 설정되어 있는 색 공간을 사용하는 것이 유리함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 녹색은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근방으로 표현되기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가까운지를 조사하여 녹색 픽셀을 찾아낼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행렬의 원소 값이 특정 범위 안에 있는지 확인하려면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449681"/>
            <a:ext cx="7987386" cy="202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픽셀 값이 지정한 밝기 또는 색상 범위에 포함되어 있으면 흰색임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검은색으로 채워진 마스크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그레이스케일 영상 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행렬과 컬러 영상 같은 다채널 행렬을 모두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입력 영상으로 사용할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밝기 값 범위에 있는 픽셀 영역을 추출할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영상에 대해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동작을 수식으로 표현하면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350712"/>
            <a:ext cx="6273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채널이 두 개 이상이라면 입력 영상의 각 채널 값이 모두 지정된 범위를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만족할때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lowerb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upperb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지정할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모든 픽셀에 각기 다른 하한 값과 상한 값을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lowerb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upperb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지정할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픽셀에 동일한 하한 값과 상한 값이 적용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영상에서 각각의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R, G, 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값을 가질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해당 색상 성분이 전혀 없는 상태임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해당 색상 성분이 가득 차 있음을 의미함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각 색상 성분 값은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영상에서 하나의 픽셀은 세 개의 색상 성분을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영상의 한 픽셀을 정확하게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배열을 멤버 변수로 가지고 있는 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바이트 크기는 정확하게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영상의 한 픽셀이 차지하는 바이트 수와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영상 출력 창에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두개의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붙여서 사용자가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 색상의 하한 값과 상한 값을 설정할 수 있도록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설정한 색상 값 범위에 해당하는 영역은 흰색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외의 영역은 검은색으로 표현된 마스크 영상을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24717"/>
            <a:ext cx="8030705" cy="3566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3069" cy="3746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260676" cy="336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131632" cy="2144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4114800"/>
            <a:ext cx="7963460" cy="1645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30718" cy="263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10-10(a)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candies.png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10-10(b)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영상에서 녹색 초콜릿 영역만 찾은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10-10(b)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영상에서 색상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사이인 픽셀 위치를 찾은 결과임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근방이면 녹색을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픽셀만 찾은 것은 충분히 선명한 녹색만 찾기 위함임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 범위를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사이로 지정한 것은 명도 값이 몇이든지 상관하지 않겠다는 의미임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상단의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Lower Hue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100, Upper Hue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10-10(c)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파란색 초콜릿 영역만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10-10 </a:t>
            </a:r>
            <a:r>
              <a:rPr lang="en-US" altLang="ko-KR" sz="1600" b="1" dirty="0" err="1" smtClean="0"/>
              <a:t>inRange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함수를 이용한 특정 색상 영역 분할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19253"/>
            <a:ext cx="4406900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색상 범위 지정에 의한 영역 분할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10-10 </a:t>
            </a:r>
            <a:r>
              <a:rPr lang="en-US" altLang="ko-KR" sz="1600" b="1" dirty="0" err="1" smtClean="0"/>
              <a:t>inRange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함수를 이용한 특정 색상 영역 분할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33015" cy="399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공간에서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이용하면 간단하게 특정 색상을 골라낼 수 있어서 편리함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이러한 방식은 보통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파란색처럼 원색에 가까운 색상을 찾기에는 효과적임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사람의 피부색처럼 미세한 변화가 있거나 색상 값을 수치적으로 지정하기 어려운 경우에는 적합하지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입력 영상에서 찾고자 하는 객체의 기준 영상을 미리 가지고 있다면 컬러 히스토그램 정보를 이용하여 비슷한 색상 영역을 찾을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기준 영상으로부터 찾고자 하는 객체의 컬러 히스토그램을 미리 구하고 주어진 입력 영상에서 해당 히스토그램에 부합하는 영역을 찾아내는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이처럼 주어진 히스토그램 모델과 일치하는 픽셀을 찾아내는 기법을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역투영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(histogram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backprojection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피부색에 대한 색상 히스토그램을 가지고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역투영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사용하여 영상에서 피부색 영역을 검출할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히스토그램 역투영은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calcBackProject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161646"/>
            <a:ext cx="7934591" cy="361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영상에서 픽셀 값을 참조할 때에도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템플릿으로 정의된 함수임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나비 영상을 저장하고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위치의 픽셀 값을 참조하려면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951" y="3486607"/>
            <a:ext cx="3685477" cy="36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기준 영상으로부터 피부색 영역에 대한 히스토그램을 추출하고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히스토그램 정보를 이용하여 입력 영상에서 피부색 영역을 검출함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2737716"/>
            <a:ext cx="8116316" cy="305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146376" cy="415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274964" cy="3612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16004"/>
            <a:ext cx="8223978" cy="431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10-11(a)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피부색이 많이 포함된 기준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10-11(b)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기준 영상에서 실제로 피부색이 나타난 영역만 흰색으로 표시한 마스크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영상은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포토샵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영상 편집 툴을 이용하여 미리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영상을 이용하여 기준 영상에서 피부색 영역의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히스토그램을 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형식으로 나타낸 결과가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10-11(c)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10-11(c)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밝게 나타나는 부분이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CrCb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평면에서 피부색을 표현하는 영역임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77464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10-11 </a:t>
            </a:r>
            <a:r>
              <a:rPr lang="ko-KR" altLang="en-US" sz="1600" b="1" dirty="0" smtClean="0"/>
              <a:t>기준 영상과 마스크 영상을 이용하여 피부색 </a:t>
            </a:r>
            <a:r>
              <a:rPr lang="en-US" altLang="ko-KR" sz="1600" b="1" dirty="0" err="1" smtClean="0"/>
              <a:t>CrCb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히스토그램 구하기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4111190"/>
            <a:ext cx="8278163" cy="248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kids.png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히스토그램 역투영을 통해 구한 피부색 영역임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calcBackProject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반환하는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쉽게 화면에 나타낼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밝은 회색 또는 흰색으로 표시된 영역은 입력 영상의 픽셀 값이 지정한 히스토그램에서 높은 빈도수로 표현됨을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backproj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어두운 회색 또는 검은색으로 표시된 영역은 해당 위치의 입력 영상 픽셀 값이 지정한 히스토그램에서 빈도수가 낮거나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역투영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10-12 </a:t>
            </a:r>
            <a:r>
              <a:rPr lang="ko-KR" altLang="en-US" sz="1600" b="1" dirty="0" smtClean="0"/>
              <a:t>히스토그램 </a:t>
            </a:r>
            <a:r>
              <a:rPr lang="ko-KR" altLang="en-US" sz="1600" b="1" dirty="0" err="1" smtClean="0"/>
              <a:t>역투영을</a:t>
            </a:r>
            <a:r>
              <a:rPr lang="ko-KR" altLang="en-US" sz="1600" b="1" dirty="0" smtClean="0"/>
              <a:t> 이용한 피부색 영역 검출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76860"/>
            <a:ext cx="8218728" cy="293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참조형으로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선언된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pixel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정보를 가리킴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픽셀 정보를 참조 형태로 반환하기 때문에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pixel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변경하면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픽셀 값도 같이 변경됨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이용하여 각 멤버 변수 값에 접근할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pixel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값을 각각 알고 싶다면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코드에서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b1, g1, r1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pixel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성분 값이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9252" y="4078360"/>
            <a:ext cx="2355822" cy="102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컬러 영상의 특정 행 시작 주소를 얻어 올 때에도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명시하여 사용해야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 시작 픽셀 주소를 알고 싶다면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포인터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특정 행 시작 주소를 받아 온 후에는 해당 행의 픽셀 값을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[0],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[1], ...,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[img.cols-1]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접근할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픽셀을 가리키며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해당함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뒤에 다시 한 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붙여서 해당 픽셀의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값을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b2, g2, r2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픽셀의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성분 값이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25751"/>
            <a:ext cx="3484995" cy="3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869175"/>
            <a:ext cx="2359284" cy="103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컬러 영상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컬러 영상의 픽셀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color_inverse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butterfly.jpg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영상의 모든 픽셀 값을 반전시켜 화면에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영상을 반전하려면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B, G, 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색상 성분 값을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빼는 연산을 수행해야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038" y="3025751"/>
            <a:ext cx="8087613" cy="326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3682</TotalTime>
  <Words>3244</Words>
  <Application>Microsoft Office PowerPoint</Application>
  <PresentationFormat>화면 슬라이드 쇼(4:3)</PresentationFormat>
  <Paragraphs>317</Paragraphs>
  <Slides>66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10</vt:lpstr>
      <vt:lpstr>PowerPoint 프레젠테이션</vt:lpstr>
      <vt:lpstr>10.1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1. 컬러 영상 다루기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2. 색 공간 변환</vt:lpstr>
      <vt:lpstr>3. 색상 채널 나누기</vt:lpstr>
      <vt:lpstr>3. 색상 채널 나누기</vt:lpstr>
      <vt:lpstr>3. 색상 채널 나누기</vt:lpstr>
      <vt:lpstr>3. 색상 채널 나누기</vt:lpstr>
      <vt:lpstr>3. 색상 채널 나누기</vt:lpstr>
      <vt:lpstr>3. 색상 채널 나누기</vt:lpstr>
      <vt:lpstr>3. 색상 채널 나누기</vt:lpstr>
      <vt:lpstr>3. 색상 채널 나누기</vt:lpstr>
      <vt:lpstr>10.2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1. 컬러 영상 처리 기법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2. 색상 범위 지정에 의한 영역 분할</vt:lpstr>
      <vt:lpstr>3. 히스토그램 역투영</vt:lpstr>
      <vt:lpstr>3. 히스토그램 역투영</vt:lpstr>
      <vt:lpstr>3. 히스토그램 역투영</vt:lpstr>
      <vt:lpstr>3. 히스토그램 역투영</vt:lpstr>
      <vt:lpstr>3. 히스토그램 역투영</vt:lpstr>
      <vt:lpstr>3. 히스토그램 역투영</vt:lpstr>
      <vt:lpstr>3. 히스토그램 역투영</vt:lpstr>
      <vt:lpstr>3. 히스토그램 역투영</vt:lpstr>
      <vt:lpstr>3. 히스토그램 역투영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740</cp:revision>
  <cp:lastPrinted>2016-08-10T06:58:55Z</cp:lastPrinted>
  <dcterms:created xsi:type="dcterms:W3CDTF">2013-04-05T19:58:06Z</dcterms:created>
  <dcterms:modified xsi:type="dcterms:W3CDTF">2019-04-30T06:25:40Z</dcterms:modified>
</cp:coreProperties>
</file>